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F2E6E-3E79-471C-AB32-35D3B75FE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D5708-C924-46BA-AA9C-A37DFDEF6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837C6-5551-4F62-90FB-8FB004AF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9EEEA-C531-44A5-B4DE-0C6CB3C0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3064-777F-400C-A313-A5CE8E97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8051D-F3E1-4111-B97D-28A865CCE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FFF97-0218-4400-8A9B-A635DE17B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F3A9C-B7ED-406E-A28A-D9891C7A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54B88-B586-477F-87C5-A032E912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7F21A-23DE-4E1B-9942-907741F2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6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C1B212-6FDF-4A32-A93C-789B53F19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EF094B-A5CE-44B8-BB3D-60B5B9D3D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2EFFC-86FA-4A3B-B310-7C8FF180D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C0A54-9D17-4148-B0C7-ABD93694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5EFC7-9671-4C3E-AB34-6FEEAD0F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9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A4B4-FCFF-4F13-BCEB-9EF8F971B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4F137-B2DE-4175-ACCB-D21B57D11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F3915-C9AD-4CD8-9C60-AFE7E8DB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D96AB-BBE5-4C3B-AA39-BAED3F8F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1CA32-ADF5-4CBD-8318-9D09286C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4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CDC47-BED3-48AB-A778-04B2E95EB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D30A6-BE35-4F94-8C10-C57EA1099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E0C7-BF4E-43D1-875A-051EA75C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72AC-A66E-41F4-A22F-27F97739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0E050-1900-41AC-A8C7-AEE2697D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AFA5-E16A-45E8-824D-6C6F060E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90704-D9E6-40D6-B17C-8ADA6216E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29B03-62A2-4411-A2EF-FA29FD73D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BCEFF-FA67-4598-8058-944EC474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033CB-3EE8-4865-BFA0-560050F5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9DC9B-48AB-40BC-A301-F79C9272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E304F-5276-41B3-A528-427A0074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095DB-BEC2-46D6-9AC4-B89E631E4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D1C9D-0A68-4C66-9145-24B7ECBB1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ABCD4-59AF-405A-A2BE-CFCB318DE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280C8-A575-419E-9DDB-77BB44C54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DB9C1-B6A0-47BF-B139-1DFB619F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1087F-0C05-4AE1-B50B-DD6596A2C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801D3-00F3-4593-8751-6B3C5EA2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8BDC-C3C0-448B-A4E2-589194CE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1DE3DD-4334-437E-891A-598B4444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588EB-1D7D-4084-962C-67D52630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84E961-75F1-4649-856D-475DB761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C76E1-34DE-4B1B-8D77-E52C195B6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00704-4DBE-4662-A918-2ACEC0EA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2C24-A00B-4166-932E-EBC6C519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A2F9A-B32F-46FE-B552-3D768381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B80D9-562A-4FAD-AB65-F599DA4AF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9EDF2-DE08-4F4E-A6D8-716BFE77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23A04-E57B-4545-B71E-A8DDFCF6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64126-A4F7-4AF6-81C1-83D43F2D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76C14-9D88-4128-AC40-10381809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8A643-CE0C-4292-84A5-953500E2B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C0485-652C-401E-A4C6-373EADE4B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7F3F5-C89E-49EB-BED2-178CEEDBD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2154A-3A74-4D62-BAE3-95AB44A2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CACF4-1402-4192-BAE8-428E45B2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1A9A6-E57A-4A2B-8B54-678F1A20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8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68DA8-7396-4FBE-A2A9-98863F45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D6E8E-60EB-43B0-ACBA-1542045B9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F633D-A384-4B67-BA69-BF0CB5C41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39982-BA54-4C6A-BDD2-E8B99905629C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D7F46-2500-40BF-B2FF-F075AA808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E009E-F0D8-4B32-8E0C-90CC039A6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3A492-8DA3-423C-A247-506B0E51F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3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rosspoint logo">
            <a:extLst>
              <a:ext uri="{FF2B5EF4-FFF2-40B4-BE49-F238E27FC236}">
                <a16:creationId xmlns:a16="http://schemas.microsoft.com/office/drawing/2014/main" id="{F7DFB9DE-BF47-493C-8558-B988CB008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844" y="657922"/>
            <a:ext cx="10082311" cy="554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42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Stewart</dc:creator>
  <cp:lastModifiedBy>Scott Stewart</cp:lastModifiedBy>
  <cp:revision>1</cp:revision>
  <dcterms:created xsi:type="dcterms:W3CDTF">2019-11-10T11:02:41Z</dcterms:created>
  <dcterms:modified xsi:type="dcterms:W3CDTF">2019-11-10T11:04:25Z</dcterms:modified>
</cp:coreProperties>
</file>